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2" r:id="rId3"/>
    <p:sldId id="258" r:id="rId4"/>
    <p:sldId id="261" r:id="rId5"/>
    <p:sldId id="260" r:id="rId6"/>
    <p:sldId id="262" r:id="rId7"/>
    <p:sldId id="269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76" r:id="rId18"/>
    <p:sldId id="304" r:id="rId19"/>
    <p:sldId id="281" r:id="rId20"/>
    <p:sldId id="282" r:id="rId21"/>
    <p:sldId id="280" r:id="rId22"/>
    <p:sldId id="305" r:id="rId23"/>
    <p:sldId id="279" r:id="rId24"/>
    <p:sldId id="278" r:id="rId25"/>
    <p:sldId id="277" r:id="rId26"/>
    <p:sldId id="283" r:id="rId27"/>
    <p:sldId id="297" r:id="rId28"/>
    <p:sldId id="284" r:id="rId29"/>
    <p:sldId id="285" r:id="rId30"/>
    <p:sldId id="286" r:id="rId31"/>
    <p:sldId id="299" r:id="rId32"/>
    <p:sldId id="301" r:id="rId33"/>
    <p:sldId id="298" r:id="rId34"/>
    <p:sldId id="306" r:id="rId35"/>
    <p:sldId id="307" r:id="rId36"/>
    <p:sldId id="308" r:id="rId37"/>
    <p:sldId id="259" r:id="rId38"/>
  </p:sldIdLst>
  <p:sldSz cx="9144000" cy="5143500" type="screen16x9"/>
  <p:notesSz cx="6858000" cy="9144000"/>
  <p:embeddedFontLst>
    <p:embeddedFont>
      <p:font typeface="Roboto Condensed" panose="020B0604020202020204" charset="0"/>
      <p:regular r:id="rId40"/>
      <p:bold r:id="rId41"/>
      <p:italic r:id="rId42"/>
      <p:boldItalic r:id="rId43"/>
    </p:embeddedFont>
    <p:embeddedFont>
      <p:font typeface="Arvo" panose="020B0604020202020204" charset="0"/>
      <p:regular r:id="rId44"/>
      <p:bold r:id="rId45"/>
      <p:italic r:id="rId46"/>
      <p:boldItalic r:id="rId47"/>
    </p:embeddedFont>
    <p:embeddedFont>
      <p:font typeface="Roboto Condensed Ligh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AC62AE8-CB5C-43A0-AD71-0D4B8F2CA0D6}">
  <a:tblStyle styleId="{8AC62AE8-CB5C-43A0-AD71-0D4B8F2CA0D6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95" d="100"/>
          <a:sy n="95" d="100"/>
        </p:scale>
        <p:origin x="582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2773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659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39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93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31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103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222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26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75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075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765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80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77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4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4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084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80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072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14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121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976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7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71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334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0060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87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9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9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99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499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63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419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41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096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5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573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7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7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Shape 25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Shape 26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Shape 28"/>
          <p:cNvGrpSpPr/>
          <p:nvPr/>
        </p:nvGrpSpPr>
        <p:grpSpPr>
          <a:xfrm rot="10800000" flipH="1">
            <a:off x="-1" y="2924825"/>
            <a:ext cx="6589086" cy="2027267"/>
            <a:chOff x="-9894851" y="-4493254"/>
            <a:chExt cx="21200407" cy="6522739"/>
          </a:xfrm>
        </p:grpSpPr>
        <p:sp>
          <p:nvSpPr>
            <p:cNvPr id="29" name="Shape 29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Shape 3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2" name="Shape 3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3" name="Shape 3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0"/>
              </a:spcBef>
              <a:buClr>
                <a:srgbClr val="FF9800"/>
              </a:buClr>
              <a:buSzPct val="100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Shape 82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83" name="Shape 83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Shape 84"/>
            <p:cNvGrpSpPr/>
            <p:nvPr/>
          </p:nvGrpSpPr>
          <p:grpSpPr>
            <a:xfrm rot="10800000" flipH="1">
              <a:off x="2" y="40"/>
              <a:ext cx="6756167" cy="1327314"/>
              <a:chOff x="-2168137" y="330075"/>
              <a:chExt cx="8650662" cy="1699506"/>
            </a:xfrm>
          </p:grpSpPr>
          <p:sp>
            <p:nvSpPr>
              <p:cNvPr id="85" name="Shape 85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Shape 87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9" cy="1699501"/>
            </a:xfrm>
          </p:grpSpPr>
          <p:sp>
            <p:nvSpPr>
              <p:cNvPr id="88" name="Shape 8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Shape 9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1" name="Shape 9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92" name="Shape 9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93" name="Shape 9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95" name="Shape 9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2000"/>
            </a:lvl2pPr>
            <a:lvl3pPr lvl="2">
              <a:spcBef>
                <a:spcPts val="0"/>
              </a:spcBef>
              <a:buSzPct val="100000"/>
              <a:defRPr sz="2000"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2466137" y="4472722"/>
            <a:ext cx="6686825" cy="670794"/>
            <a:chOff x="5589287" y="4472722"/>
            <a:chExt cx="6686825" cy="670794"/>
          </a:xfrm>
        </p:grpSpPr>
        <p:sp>
          <p:nvSpPr>
            <p:cNvPr id="145" name="Shape 145"/>
            <p:cNvSpPr/>
            <p:nvPr/>
          </p:nvSpPr>
          <p:spPr>
            <a:xfrm rot="10800000">
              <a:off x="5589287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46" name="Shape 146"/>
            <p:cNvGrpSpPr/>
            <p:nvPr/>
          </p:nvGrpSpPr>
          <p:grpSpPr>
            <a:xfrm flipH="1">
              <a:off x="5748896" y="4472722"/>
              <a:ext cx="6527216" cy="670794"/>
              <a:chOff x="-10101301" y="330075"/>
              <a:chExt cx="16532971" cy="1699505"/>
            </a:xfrm>
          </p:grpSpPr>
          <p:sp>
            <p:nvSpPr>
              <p:cNvPr id="147" name="Shape 147"/>
              <p:cNvSpPr/>
              <p:nvPr/>
            </p:nvSpPr>
            <p:spPr>
              <a:xfrm>
                <a:off x="-10101301" y="330080"/>
                <a:ext cx="148464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 flipH="1">
              <a:off x="5592254" y="4646737"/>
              <a:ext cx="6682918" cy="304562"/>
              <a:chOff x="-30922586" y="330075"/>
              <a:chExt cx="37293070" cy="1699568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-30922586" y="330143"/>
                <a:ext cx="355881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4670983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1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grpSp>
        <p:nvGrpSpPr>
          <p:cNvPr id="154" name="Shape 154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55" name="Shape 15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56" name="Shape 15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60" name="Shape 16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  <p:grpSp>
        <p:nvGrpSpPr>
          <p:cNvPr id="164" name="Shape 164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65" name="Shape 16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66" name="Shape 16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67" name="Shape 16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3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8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ct val="1000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2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3276600" y="742950"/>
            <a:ext cx="4038600" cy="140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Rembrandt</a:t>
            </a:r>
            <a:br>
              <a:rPr lang="en-US" dirty="0"/>
            </a:br>
            <a:r>
              <a:rPr lang="en-US" sz="2000" dirty="0"/>
              <a:t>Painting Robot</a:t>
            </a:r>
            <a:endParaRPr lang="en" sz="2000" dirty="0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0"/>
            <a:ext cx="1981200" cy="1090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303" y="2571750"/>
            <a:ext cx="3277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By,</a:t>
            </a:r>
          </a:p>
          <a:p>
            <a:r>
              <a:rPr lang="en-US" sz="1800" dirty="0">
                <a:solidFill>
                  <a:schemeClr val="bg1"/>
                </a:solidFill>
              </a:rPr>
              <a:t>Gnana Arockia Subha Amalraj</a:t>
            </a:r>
          </a:p>
          <a:p>
            <a:r>
              <a:rPr lang="en-US" sz="1800" dirty="0">
                <a:solidFill>
                  <a:schemeClr val="bg1"/>
                </a:solidFill>
              </a:rPr>
              <a:t>Igor Khimchenko</a:t>
            </a:r>
          </a:p>
          <a:p>
            <a:r>
              <a:rPr lang="en-US" sz="1800" dirty="0">
                <a:solidFill>
                  <a:schemeClr val="bg1"/>
                </a:solidFill>
              </a:rPr>
              <a:t>Aybars Kizilay</a:t>
            </a:r>
          </a:p>
          <a:p>
            <a:r>
              <a:rPr lang="en-US" sz="1800" dirty="0">
                <a:solidFill>
                  <a:schemeClr val="bg1"/>
                </a:solidFill>
              </a:rPr>
              <a:t>Rohith Raju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Software Components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5" name="Picture 4" descr="Active Suspension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667650"/>
            <a:ext cx="5334000" cy="449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974349"/>
            <a:ext cx="1610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Active Suspension</a:t>
            </a:r>
          </a:p>
          <a:p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OCM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Software Components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5" name="Picture 4" descr="Painting Tool Manipulation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85800"/>
            <a:ext cx="5379425" cy="4476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974349"/>
            <a:ext cx="1610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Painting Tool 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Manipulation OCM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Software Components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5" name="Picture 4" descr="Painting Tool Motion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11148"/>
            <a:ext cx="5410200" cy="4551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18" y="1983881"/>
            <a:ext cx="1933883" cy="12798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974349"/>
            <a:ext cx="16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Painting Tool 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Motion OCM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Software Components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5" name="Picture 4" descr="PowerTrain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611148"/>
            <a:ext cx="5029200" cy="4475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974349"/>
            <a:ext cx="1610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Power Train OCM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Software Components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urface and Quality Analysis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742950"/>
            <a:ext cx="4963530" cy="440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974349"/>
            <a:ext cx="1610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Surface and Quality Analysis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OCM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Software Components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urface Preparation OC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611148"/>
            <a:ext cx="5257800" cy="4340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974349"/>
            <a:ext cx="1610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Surface Preparation</a:t>
            </a:r>
          </a:p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OCM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  <p:sp>
        <p:nvSpPr>
          <p:cNvPr id="4" name="TextBox 3"/>
          <p:cNvSpPr txBox="1"/>
          <p:nvPr/>
        </p:nvSpPr>
        <p:spPr>
          <a:xfrm>
            <a:off x="2133600" y="5715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Component Diagram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3" name="Picture 2" descr="software component 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" y="611148"/>
            <a:ext cx="7199872" cy="45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CameraLiDAR Motor Coordina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666750"/>
            <a:ext cx="650875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18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creen Shot 2017-05-21 at 12.28.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66750"/>
            <a:ext cx="784860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Screen Shot 2017-05-21 at 12.30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66750"/>
            <a:ext cx="63246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  <p:grpSp>
        <p:nvGrpSpPr>
          <p:cNvPr id="3" name="Shape 194"/>
          <p:cNvGrpSpPr/>
          <p:nvPr/>
        </p:nvGrpSpPr>
        <p:grpSpPr>
          <a:xfrm>
            <a:off x="293682" y="574116"/>
            <a:ext cx="309041" cy="403122"/>
            <a:chOff x="590250" y="244200"/>
            <a:chExt cx="407975" cy="532175"/>
          </a:xfrm>
        </p:grpSpPr>
        <p:sp>
          <p:nvSpPr>
            <p:cNvPr id="195" name="Shape 19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79657" y="1481757"/>
            <a:ext cx="84881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CONSENS Models</a:t>
            </a:r>
          </a:p>
          <a:p>
            <a:pPr lvl="1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Environment Diagram</a:t>
            </a:r>
          </a:p>
          <a:p>
            <a:pPr lvl="1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Requirements Diagram</a:t>
            </a:r>
          </a:p>
          <a:p>
            <a:pPr lvl="1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Application Scenarios</a:t>
            </a:r>
          </a:p>
          <a:p>
            <a:pPr lvl="1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Functional Diagram</a:t>
            </a:r>
          </a:p>
          <a:p>
            <a:pPr lvl="1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Active Structure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Software Architecture</a:t>
            </a:r>
          </a:p>
          <a:p>
            <a:pPr lvl="2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Macro Architecture</a:t>
            </a:r>
          </a:p>
          <a:p>
            <a:pPr lvl="2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Micro Architecture</a:t>
            </a:r>
          </a:p>
          <a:p>
            <a:pPr lvl="2"/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	Component Diagram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Real Time Coordination Patterns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Cognitive Behaviour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Control Behaviour</a:t>
            </a:r>
          </a:p>
          <a:p>
            <a:pPr marL="285750" indent="-285750">
              <a:buFont typeface="Wingdings" charset="2"/>
              <a:buChar char="Ø"/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Implementation</a:t>
            </a:r>
          </a:p>
        </p:txBody>
      </p:sp>
      <p:pic>
        <p:nvPicPr>
          <p:cNvPr id="20" name="Picture 1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5800" y="462974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56114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20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9" name="Picture 8" descr="Screen Shot 2017-05-23 at 09.09.0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390650"/>
            <a:ext cx="67564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 2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ignalPowerHMI Coordina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34" y="666750"/>
            <a:ext cx="6344866" cy="39697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22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 2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9" name="Picture 8" descr="Screen Shot 2017-05-21 at 12.35.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5274"/>
            <a:ext cx="9144000" cy="37529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23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 2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9" name="Picture 8" descr="Screen Shot 2017-05-21 at 12.34.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684800"/>
            <a:ext cx="7848600" cy="3791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24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Real-Time Co-ordination 2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Screen Shot 2017-05-21 at 12.36.1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0" y="1200150"/>
            <a:ext cx="455295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25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Behavioral State Diagram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CameraLiDAR state diagr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0214"/>
            <a:ext cx="9144000" cy="35265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26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Behavioral State Diagram</a:t>
            </a:r>
          </a:p>
          <a:p>
            <a:endParaRPr lang="en-US" sz="30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HMISensing state diagr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3489"/>
            <a:ext cx="9144000" cy="38565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27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Cognitive Operator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3" name="Picture 2" descr="A close up of a map&#10;&#10;Description generated with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" y="1239904"/>
            <a:ext cx="9144000" cy="282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3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28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Cognitive Operator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A picture containing text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19" y="677044"/>
            <a:ext cx="7761162" cy="39762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29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Control Operator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4" name="Picture 3" descr="A close up of a map&#10;&#10;Description generated with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666860"/>
            <a:ext cx="6894012" cy="3981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  <p:pic>
        <p:nvPicPr>
          <p:cNvPr id="7" name="Picture 6" descr="Environ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719884"/>
            <a:ext cx="6781799" cy="4366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Environment Diagram</a:t>
            </a:r>
          </a:p>
        </p:txBody>
      </p:sp>
      <p:pic>
        <p:nvPicPr>
          <p:cNvPr id="9" name="Picture 8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30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1" y="668776"/>
            <a:ext cx="6646400" cy="39919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31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679357"/>
            <a:ext cx="8329405" cy="39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1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32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680276"/>
            <a:ext cx="8673332" cy="39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1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33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H/W 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5" name="Picture 4" descr="pololu-zumo-32u4-robot-kit-no-motors-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742950"/>
            <a:ext cx="51435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2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34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H/W 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creen Shot 2017-05-24 at 16.28.5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666750"/>
            <a:ext cx="3606800" cy="4203700"/>
          </a:xfrm>
          <a:prstGeom prst="rect">
            <a:avLst/>
          </a:prstGeom>
        </p:spPr>
      </p:pic>
      <p:pic>
        <p:nvPicPr>
          <p:cNvPr id="11" name="Picture 10" descr="Screen Shot 2017-05-24 at 16.32.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00" y="590550"/>
            <a:ext cx="4127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2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35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H/W 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Screen Shot 2017-05-24 at 16.29.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1130300"/>
            <a:ext cx="2743200" cy="2882900"/>
          </a:xfrm>
          <a:prstGeom prst="rect">
            <a:avLst/>
          </a:prstGeom>
        </p:spPr>
      </p:pic>
      <p:pic>
        <p:nvPicPr>
          <p:cNvPr id="9" name="Picture 8" descr="Screen Shot 2017-05-25 at 12.51.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735600"/>
            <a:ext cx="4495800" cy="427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2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36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H/W Implementation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9" name="Picture 8" descr="Screen Shot 2017-05-24 at 16.28.3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742950"/>
            <a:ext cx="3581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2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37</a:t>
            </a:fld>
            <a:endParaRPr lang="en"/>
          </a:p>
        </p:txBody>
      </p:sp>
      <p:sp>
        <p:nvSpPr>
          <p:cNvPr id="224" name="Shape 22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2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4195" y="1809750"/>
            <a:ext cx="31680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1D405D"/>
                </a:solidFill>
              </a:rPr>
              <a:t>THANK YOU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4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Application Scenarios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7" name="Picture 6" descr="Application Scenario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611148"/>
            <a:ext cx="4952999" cy="45323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Requirements Diagram</a:t>
            </a:r>
          </a:p>
        </p:txBody>
      </p:sp>
      <p:pic>
        <p:nvPicPr>
          <p:cNvPr id="2" name="Picture 1" descr="PaintingRobot Require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" y="837600"/>
            <a:ext cx="8536514" cy="379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Functional Diagram</a:t>
            </a:r>
          </a:p>
        </p:txBody>
      </p:sp>
      <p:pic>
        <p:nvPicPr>
          <p:cNvPr id="9" name="Picture 8" descr="Functions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950"/>
            <a:ext cx="9144000" cy="3740018"/>
          </a:xfrm>
          <a:prstGeom prst="rect">
            <a:avLst/>
          </a:prstGeom>
        </p:spPr>
      </p:pic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209800" y="57150"/>
            <a:ext cx="4876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System Elements Diagram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pic>
        <p:nvPicPr>
          <p:cNvPr id="6" name="Picture 5" descr="System Element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" y="669198"/>
            <a:ext cx="7618000" cy="44743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" y="698943"/>
            <a:ext cx="7853500" cy="4455758"/>
          </a:xfrm>
          <a:prstGeom prst="rect">
            <a:avLst/>
          </a:prstGeom>
        </p:spPr>
      </p:pic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8852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8</a:t>
            </a:fld>
            <a:endParaRPr lang="en" dirty="0"/>
          </a:p>
        </p:txBody>
      </p:sp>
      <p:sp>
        <p:nvSpPr>
          <p:cNvPr id="8" name="TextBox 7"/>
          <p:cNvSpPr txBox="1"/>
          <p:nvPr/>
        </p:nvSpPr>
        <p:spPr>
          <a:xfrm>
            <a:off x="2133599" y="-19050"/>
            <a:ext cx="5943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S/W Components-Mapping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607895" y="4043543"/>
            <a:ext cx="397789" cy="373954"/>
          </a:xfrm>
          <a:prstGeom prst="rect">
            <a:avLst/>
          </a:prstGeom>
          <a:solidFill>
            <a:srgbClr val="FF0000"/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941391" y="4086253"/>
            <a:ext cx="195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Intensive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230231" y="880386"/>
            <a:ext cx="397789" cy="37395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609889" y="915566"/>
            <a:ext cx="103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604021" y="873232"/>
            <a:ext cx="396363" cy="381108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947286" y="898668"/>
            <a:ext cx="104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Electrical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005684" y="868499"/>
            <a:ext cx="457564" cy="378311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440167" y="884027"/>
            <a:ext cx="127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Mechanical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331640" y="2355726"/>
            <a:ext cx="2304256" cy="2735652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8139" y="4228586"/>
            <a:ext cx="1181493" cy="863444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755174" y="4227934"/>
            <a:ext cx="1181493" cy="854759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8139" y="2266359"/>
            <a:ext cx="1042731" cy="1919361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755174" y="3363838"/>
            <a:ext cx="1181493" cy="792088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025639" y="4371950"/>
            <a:ext cx="1202545" cy="710743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55174" y="2355726"/>
            <a:ext cx="3862826" cy="936104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8139" y="1484623"/>
            <a:ext cx="7385109" cy="718310"/>
          </a:xfrm>
          <a:prstGeom prst="rect">
            <a:avLst/>
          </a:prstGeom>
          <a:solidFill>
            <a:schemeClr val="lt1">
              <a:alpha val="0"/>
            </a:schemeClr>
          </a:solidFill>
          <a:ln w="539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330315" y="1523173"/>
            <a:ext cx="1090867" cy="652314"/>
          </a:xfrm>
          <a:prstGeom prst="rect">
            <a:avLst/>
          </a:prstGeom>
          <a:solidFill>
            <a:schemeClr val="lt1">
              <a:alpha val="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167088" y="1869404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210720" y="2988613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210720" y="3842369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66735" y="2979772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944876" y="3851742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68885" y="2926822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30664" y="2977387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10484" y="3863578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729750" y="2888026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099303" y="2891574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086600" y="1843778"/>
            <a:ext cx="217536" cy="201174"/>
          </a:xfrm>
          <a:prstGeom prst="rect">
            <a:avLst/>
          </a:prstGeom>
          <a:solidFill>
            <a:schemeClr val="lt1">
              <a:alpha val="0"/>
            </a:schemeClr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448078" y="1897560"/>
            <a:ext cx="182708" cy="181473"/>
          </a:xfrm>
          <a:prstGeom prst="rect">
            <a:avLst/>
          </a:prstGeom>
          <a:solidFill>
            <a:srgbClr val="FF0000"/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747164" y="1888617"/>
            <a:ext cx="182708" cy="181473"/>
          </a:xfrm>
          <a:prstGeom prst="rect">
            <a:avLst/>
          </a:prstGeom>
          <a:solidFill>
            <a:srgbClr val="FF0000"/>
          </a:solidFill>
          <a:ln w="539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5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9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2133600" y="-95250"/>
            <a:ext cx="5382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S/W Components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        - Macro Architecture</a:t>
            </a: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0"/>
            <a:ext cx="1981200" cy="61114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985249" y="1129963"/>
            <a:ext cx="2954903" cy="5056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Painting Robot : OCM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-2011" y="2042493"/>
            <a:ext cx="1279948" cy="175891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Active Suspension OCM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54333" y="2725646"/>
            <a:ext cx="1205685" cy="1718314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Painting Tool Manipulation OCM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6597" y="2725645"/>
            <a:ext cx="1118224" cy="1718314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Painting Tool Motion OCM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429745" y="2042493"/>
            <a:ext cx="1138648" cy="1758915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Train OCM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72200" y="2076885"/>
            <a:ext cx="1280120" cy="1724524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Surface and Quality Analysis OCM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701324" y="2064222"/>
            <a:ext cx="1135638" cy="1737187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Surface Preparation OCM</a:t>
            </a:r>
          </a:p>
        </p:txBody>
      </p:sp>
      <p:cxnSp>
        <p:nvCxnSpPr>
          <p:cNvPr id="44" name="Elbow Connector 43"/>
          <p:cNvCxnSpPr>
            <a:stCxn id="36" idx="2"/>
            <a:endCxn id="38" idx="0"/>
          </p:cNvCxnSpPr>
          <p:nvPr/>
        </p:nvCxnSpPr>
        <p:spPr>
          <a:xfrm rot="16200000" flipH="1">
            <a:off x="4014938" y="2083408"/>
            <a:ext cx="1090000" cy="194475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36" idx="2"/>
            <a:endCxn id="40" idx="0"/>
          </p:cNvCxnSpPr>
          <p:nvPr/>
        </p:nvCxnSpPr>
        <p:spPr>
          <a:xfrm rot="5400000">
            <a:off x="3027462" y="607253"/>
            <a:ext cx="406847" cy="2463632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6" idx="2"/>
            <a:endCxn id="37" idx="0"/>
          </p:cNvCxnSpPr>
          <p:nvPr/>
        </p:nvCxnSpPr>
        <p:spPr>
          <a:xfrm rot="5400000">
            <a:off x="2346909" y="-73300"/>
            <a:ext cx="406847" cy="3824738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6" idx="2"/>
            <a:endCxn id="39" idx="0"/>
          </p:cNvCxnSpPr>
          <p:nvPr/>
        </p:nvCxnSpPr>
        <p:spPr>
          <a:xfrm rot="5400000">
            <a:off x="3369206" y="1632149"/>
            <a:ext cx="1089999" cy="1096992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36" idx="2"/>
            <a:endCxn id="43" idx="0"/>
          </p:cNvCxnSpPr>
          <p:nvPr/>
        </p:nvCxnSpPr>
        <p:spPr>
          <a:xfrm rot="16200000" flipH="1">
            <a:off x="6151634" y="-53287"/>
            <a:ext cx="428576" cy="3806442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36" idx="2"/>
            <a:endCxn id="42" idx="0"/>
          </p:cNvCxnSpPr>
          <p:nvPr/>
        </p:nvCxnSpPr>
        <p:spPr>
          <a:xfrm rot="16200000" flipH="1">
            <a:off x="5416861" y="681485"/>
            <a:ext cx="441239" cy="2349559"/>
          </a:xfrm>
          <a:prstGeom prst="bentConnector3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4403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3497</TotalTime>
  <Words>184</Words>
  <Application>Microsoft Office PowerPoint</Application>
  <PresentationFormat>On-screen Show (16:9)</PresentationFormat>
  <Paragraphs>116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Roboto Condensed</vt:lpstr>
      <vt:lpstr>Arial</vt:lpstr>
      <vt:lpstr>Arvo</vt:lpstr>
      <vt:lpstr>Wingdings</vt:lpstr>
      <vt:lpstr>Roboto Condensed Light</vt:lpstr>
      <vt:lpstr>Salerio template</vt:lpstr>
      <vt:lpstr>Rembrandt Painting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Rohith Raju</cp:lastModifiedBy>
  <cp:revision>91</cp:revision>
  <dcterms:created xsi:type="dcterms:W3CDTF">2017-05-25T10:49:19Z</dcterms:created>
  <dcterms:modified xsi:type="dcterms:W3CDTF">2017-06-06T08:20:16Z</dcterms:modified>
</cp:coreProperties>
</file>